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INHERITANCE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mawarithpro.com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6B3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INHERITANCE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INHERITANCE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6B3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INHERITANCE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mawarithpro.com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